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Noto Sans CJK KR Regular" panose="020B0600000101010101" charset="-127"/>
      <p:regular r:id="rId11"/>
    </p:embeddedFont>
    <p:embeddedFont>
      <p:font typeface="Pretendard Regular" panose="020B0600000101010101" charset="-127"/>
      <p:regular r:id="rId12"/>
    </p:embeddedFont>
    <p:embeddedFont>
      <p:font typeface="Pretendard SemiBold" panose="020B0600000101010101" charset="-127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5" d="100"/>
          <a:sy n="35" d="100"/>
        </p:scale>
        <p:origin x="55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8394700"/>
            <a:ext cx="16941800" cy="125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143000"/>
            <a:ext cx="16941800" cy="718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400" y="1143000"/>
            <a:ext cx="3175000" cy="3175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635500" y="4356100"/>
            <a:ext cx="90043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0900" b="0" i="0" u="none" strike="noStrike" spc="-600">
                <a:solidFill>
                  <a:srgbClr val="545454"/>
                </a:solidFill>
                <a:ea typeface="Pretendard SemiBold"/>
              </a:rPr>
              <a:t>실버</a:t>
            </a:r>
            <a:r>
              <a:rPr lang="en-US" sz="10900" b="0" i="0" u="none" strike="noStrike" spc="-600">
                <a:solidFill>
                  <a:srgbClr val="545454"/>
                </a:solidFill>
                <a:latin typeface="Pretendard SemiBold"/>
              </a:rPr>
              <a:t> </a:t>
            </a:r>
            <a:r>
              <a:rPr lang="ko-KR" sz="10900" b="0" i="0" u="none" strike="noStrike" spc="-600">
                <a:solidFill>
                  <a:srgbClr val="545454"/>
                </a:solidFill>
                <a:ea typeface="Pretendard SemiBold"/>
              </a:rPr>
              <a:t>택시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7400" y="647700"/>
            <a:ext cx="927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Business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16300" y="647700"/>
            <a:ext cx="127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Presentation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41000"/>
          </a:blip>
          <a:stretch>
            <a:fillRect/>
          </a:stretch>
        </p:blipFill>
        <p:spPr>
          <a:xfrm>
            <a:off x="5676900" y="7162800"/>
            <a:ext cx="7239000" cy="711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3900" y="7289800"/>
            <a:ext cx="406400" cy="406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616700" y="7302500"/>
            <a:ext cx="5130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156CDD"/>
                </a:solidFill>
                <a:latin typeface="Pretendard Regular"/>
              </a:rPr>
              <a:t>1</a:t>
            </a:r>
            <a:r>
              <a:rPr lang="ko-KR" sz="2600" b="0" i="0" u="none" strike="noStrike" spc="-200">
                <a:solidFill>
                  <a:srgbClr val="156CDD"/>
                </a:solidFill>
                <a:ea typeface="Pretendard Regular"/>
              </a:rPr>
              <a:t>학년</a:t>
            </a:r>
            <a:r>
              <a:rPr lang="en-US" sz="2600" b="0" i="0" u="none" strike="noStrike" spc="-200">
                <a:solidFill>
                  <a:srgbClr val="156CDD"/>
                </a:solidFill>
                <a:latin typeface="Pretendard Regular"/>
              </a:rPr>
              <a:t> 8</a:t>
            </a:r>
            <a:r>
              <a:rPr lang="ko-KR" sz="2600" b="0" i="0" u="none" strike="noStrike" spc="-200">
                <a:solidFill>
                  <a:srgbClr val="156CDD"/>
                </a:solidFill>
                <a:ea typeface="Pretendard Regular"/>
              </a:rPr>
              <a:t>반</a:t>
            </a:r>
            <a:r>
              <a:rPr lang="en-US" sz="2600" b="0" i="0" u="none" strike="noStrike" spc="-200">
                <a:solidFill>
                  <a:srgbClr val="156CDD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156CDD"/>
                </a:solidFill>
                <a:ea typeface="Pretendard Regular"/>
              </a:rPr>
              <a:t>김민서</a:t>
            </a:r>
            <a:r>
              <a:rPr lang="en-US" sz="2600" b="0" i="0" u="none" strike="noStrike" spc="-200">
                <a:solidFill>
                  <a:srgbClr val="156CDD"/>
                </a:solidFill>
                <a:latin typeface="Pretendard Regular"/>
              </a:rPr>
              <a:t>, </a:t>
            </a:r>
            <a:r>
              <a:rPr lang="ko-KR" sz="2600" b="0" i="0" u="none" strike="noStrike" spc="-200">
                <a:solidFill>
                  <a:srgbClr val="156CDD"/>
                </a:solidFill>
                <a:ea typeface="Pretendard Regular"/>
              </a:rPr>
              <a:t>박창훈</a:t>
            </a:r>
            <a:r>
              <a:rPr lang="en-US" sz="2600" b="0" i="0" u="none" strike="noStrike" spc="-200">
                <a:solidFill>
                  <a:srgbClr val="156CDD"/>
                </a:solidFill>
                <a:latin typeface="Pretendard Regular"/>
              </a:rPr>
              <a:t>, </a:t>
            </a:r>
            <a:r>
              <a:rPr lang="ko-KR" sz="2600" b="0" i="0" u="none" strike="noStrike" spc="-200">
                <a:solidFill>
                  <a:srgbClr val="156CDD"/>
                </a:solidFill>
                <a:ea typeface="Pretendard Regular"/>
              </a:rPr>
              <a:t>신지호</a:t>
            </a:r>
            <a:r>
              <a:rPr lang="en-US" sz="2600" b="0" i="0" u="none" strike="noStrike" spc="-200">
                <a:solidFill>
                  <a:srgbClr val="156CDD"/>
                </a:solidFill>
                <a:latin typeface="Pretendard Regular"/>
              </a:rPr>
              <a:t>, </a:t>
            </a:r>
            <a:r>
              <a:rPr lang="ko-KR" sz="2600" b="0" i="0" u="none" strike="noStrike" spc="-200">
                <a:solidFill>
                  <a:srgbClr val="156CDD"/>
                </a:solidFill>
                <a:ea typeface="Pretendard Regular"/>
              </a:rPr>
              <a:t>최승원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43000"/>
            <a:ext cx="169418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7400" y="647700"/>
            <a:ext cx="927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Business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16300" y="647700"/>
            <a:ext cx="127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Presentation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959100" y="2743200"/>
            <a:ext cx="73406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59100" y="1752600"/>
            <a:ext cx="8648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800" b="0" i="0" u="none" strike="noStrike" spc="-300">
                <a:solidFill>
                  <a:srgbClr val="4277E8"/>
                </a:solidFill>
                <a:ea typeface="Pretendard SemiBold"/>
              </a:rPr>
              <a:t>팀</a:t>
            </a:r>
            <a:r>
              <a:rPr lang="en-US" sz="5800" b="0" i="0" u="none" strike="noStrike" spc="-3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5800" b="0" i="0" u="none" strike="noStrike" spc="-300">
                <a:solidFill>
                  <a:srgbClr val="4277E8"/>
                </a:solidFill>
                <a:ea typeface="Pretendard SemiBold"/>
              </a:rPr>
              <a:t>소개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850900"/>
            <a:ext cx="3771900" cy="3911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-2311400" y="3644900"/>
            <a:ext cx="11176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김민서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총괄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60600" y="4711700"/>
            <a:ext cx="27051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박창훈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아이디어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36800" y="5994400"/>
            <a:ext cx="28067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신지호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코드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개발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60600" y="7175500"/>
            <a:ext cx="4051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최승원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응원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사기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증진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55800" y="3771900"/>
            <a:ext cx="22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ea typeface="Noto Sans CJK KR Regular"/>
              </a:rPr>
              <a:t>●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55800" y="6108700"/>
            <a:ext cx="22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ea typeface="Noto Sans CJK KR Regular"/>
              </a:rPr>
              <a:t>●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55800" y="4889500"/>
            <a:ext cx="22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ea typeface="Noto Sans CJK KR Regular"/>
              </a:rPr>
              <a:t>●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55800" y="7429500"/>
            <a:ext cx="2286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ea typeface="Noto Sans CJK KR Regular"/>
              </a:rPr>
              <a:t>●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54700" y="2273300"/>
            <a:ext cx="15621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담당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파트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43000"/>
            <a:ext cx="169418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7400" y="647700"/>
            <a:ext cx="927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Business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16300" y="647700"/>
            <a:ext cx="127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Presentation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2959100" y="2743200"/>
            <a:ext cx="78994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800" y="3073400"/>
            <a:ext cx="5930900" cy="6172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59100" y="1752600"/>
            <a:ext cx="8648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800" b="0" i="0" u="none" strike="noStrike" spc="-300">
                <a:solidFill>
                  <a:srgbClr val="4277E8"/>
                </a:solidFill>
                <a:ea typeface="Pretendard SemiBold"/>
              </a:rPr>
              <a:t>동기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850900"/>
            <a:ext cx="4025900" cy="3911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886700" y="5651500"/>
            <a:ext cx="9194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이러한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택시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서비스가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시장이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너무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작아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관련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사업을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떠올림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43000"/>
            <a:ext cx="169418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7400" y="647700"/>
            <a:ext cx="927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Business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16300" y="647700"/>
            <a:ext cx="127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Presentation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2959100" y="2743200"/>
            <a:ext cx="78994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59100" y="1752600"/>
            <a:ext cx="8648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800" b="0" i="0" u="none" strike="noStrike" spc="-300">
                <a:solidFill>
                  <a:srgbClr val="4277E8"/>
                </a:solidFill>
                <a:ea typeface="Pretendard SemiBold"/>
              </a:rPr>
              <a:t>사업개요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850900"/>
            <a:ext cx="4064000" cy="3911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76300" y="4038600"/>
            <a:ext cx="6096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1.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어르신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분들께서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실버택시를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부른다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6300" y="5168900"/>
            <a:ext cx="78232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2.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부르신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위치에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실버택시가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도착한다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. (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무인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차량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200" y="6299200"/>
            <a:ext cx="160147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3.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목적지까지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태워드린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다음에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사람의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조작이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필요없는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전기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휠체어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등의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기구가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집까지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모셔다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드린다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50500" y="9055100"/>
            <a:ext cx="70739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*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왜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무인으로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하는가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?-&gt;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인건비를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절약해야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사업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유지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가능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22500" y="7467600"/>
            <a:ext cx="12890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-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거동이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불편한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어르신들께서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주위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사람들의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도움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없이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편히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이동하시는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것이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목적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-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43000"/>
            <a:ext cx="169418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7400" y="647700"/>
            <a:ext cx="927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Business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16300" y="647700"/>
            <a:ext cx="127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Presentation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2959100" y="2743200"/>
            <a:ext cx="78994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800" y="2971800"/>
            <a:ext cx="14211300" cy="433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7708900"/>
            <a:ext cx="6172200" cy="1549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59100" y="1752600"/>
            <a:ext cx="8648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800" b="0" i="0" u="none" strike="noStrike" spc="-300">
                <a:solidFill>
                  <a:srgbClr val="4277E8"/>
                </a:solidFill>
                <a:ea typeface="Pretendard SemiBold"/>
              </a:rPr>
              <a:t>타겟층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850900"/>
            <a:ext cx="4102100" cy="3911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055100" y="7912100"/>
            <a:ext cx="5842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점점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비율이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증가하는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65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세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이상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인구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55100" y="8585200"/>
            <a:ext cx="47371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-&gt;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수요가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점점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많아질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것이다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43000"/>
            <a:ext cx="169418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7400" y="647700"/>
            <a:ext cx="927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Business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16300" y="647700"/>
            <a:ext cx="127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Presentation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2959100" y="2070100"/>
            <a:ext cx="78994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2451100"/>
            <a:ext cx="8026400" cy="699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2451100"/>
            <a:ext cx="8928100" cy="6997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59100" y="1257300"/>
            <a:ext cx="8648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800" b="0" i="0" u="none" strike="noStrike" spc="-300">
                <a:solidFill>
                  <a:srgbClr val="4277E8"/>
                </a:solidFill>
                <a:ea typeface="Pretendard SemiBold"/>
              </a:rPr>
              <a:t>코드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200" y="-63500"/>
            <a:ext cx="4064000" cy="4457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153400" y="1638300"/>
            <a:ext cx="2755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made by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신지호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259115"/>
            <a:ext cx="169418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7400" y="647700"/>
            <a:ext cx="927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Business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16300" y="647700"/>
            <a:ext cx="127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Presentation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2959100" y="2743200"/>
            <a:ext cx="78994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59100" y="1752600"/>
            <a:ext cx="8648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800" b="0" i="0" u="none" strike="noStrike" spc="-300">
                <a:solidFill>
                  <a:srgbClr val="4277E8"/>
                </a:solidFill>
                <a:ea typeface="Pretendard SemiBold"/>
              </a:rPr>
              <a:t>시연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71" y="729343"/>
            <a:ext cx="4064000" cy="3911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43000"/>
            <a:ext cx="169418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7400" y="647700"/>
            <a:ext cx="927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Business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16300" y="647700"/>
            <a:ext cx="127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Presentation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2959100" y="2743200"/>
            <a:ext cx="78994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0700" y="1752600"/>
            <a:ext cx="8648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800" b="0" i="0" u="none" strike="noStrike" spc="-300">
                <a:solidFill>
                  <a:srgbClr val="4277E8"/>
                </a:solidFill>
                <a:ea typeface="Pretendard SemiBold"/>
              </a:rPr>
              <a:t>연구</a:t>
            </a:r>
            <a:r>
              <a:rPr lang="en-US" sz="5800" b="0" i="0" u="none" strike="noStrike" spc="-3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5800" b="0" i="0" u="none" strike="noStrike" spc="-300">
                <a:solidFill>
                  <a:srgbClr val="4277E8"/>
                </a:solidFill>
                <a:ea typeface="Pretendard SemiBold"/>
              </a:rPr>
              <a:t>후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482600"/>
            <a:ext cx="3975100" cy="4457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981200" y="4864100"/>
            <a:ext cx="113411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코드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구성에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아쉬운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점이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많고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실제로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실행할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능력이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많이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부족함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81200" y="6540500"/>
            <a:ext cx="13550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추가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진행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방향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: GPS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센서에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대해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탐구해보고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아두이노를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이용하여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프로토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타입을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제작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43000"/>
            <a:ext cx="169418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44600" y="7975600"/>
            <a:ext cx="157988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87400" y="647700"/>
            <a:ext cx="927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FFFFFE"/>
                </a:solidFill>
                <a:latin typeface="Pretendard Regular"/>
              </a:rPr>
              <a:t>Business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16300" y="647700"/>
            <a:ext cx="127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FFFFFE"/>
                </a:solidFill>
                <a:latin typeface="Pretendard Regular"/>
              </a:rPr>
              <a:t>Presentation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76700" y="3213100"/>
            <a:ext cx="9829800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9600" b="0" i="0" u="none" strike="noStrike" spc="-500">
                <a:solidFill>
                  <a:srgbClr val="F8FBFF"/>
                </a:solidFill>
                <a:latin typeface="Pretendard SemiBold"/>
              </a:rPr>
              <a:t>THANK YOU FOR</a:t>
            </a:r>
          </a:p>
          <a:p>
            <a:pPr lvl="0" algn="ctr">
              <a:lnSpc>
                <a:spcPct val="91300"/>
              </a:lnSpc>
            </a:pPr>
            <a:r>
              <a:rPr lang="en-US" sz="9600" b="0" i="0" u="none" strike="noStrike" spc="-500">
                <a:solidFill>
                  <a:srgbClr val="F8FBFF"/>
                </a:solidFill>
                <a:latin typeface="Pretendard SemiBold"/>
              </a:rPr>
              <a:t>ATTENTION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900" y="6489700"/>
            <a:ext cx="6692900" cy="660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5600" y="6616700"/>
            <a:ext cx="368300" cy="368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667500" y="6591300"/>
            <a:ext cx="4737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156CDD"/>
                </a:solidFill>
                <a:ea typeface="Pretendard Regular"/>
              </a:rPr>
              <a:t>이상으로</a:t>
            </a:r>
            <a:r>
              <a:rPr lang="en-US" sz="2400" b="0" i="0" u="none" strike="noStrike" spc="-200">
                <a:solidFill>
                  <a:srgbClr val="156CDD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156CDD"/>
                </a:solidFill>
                <a:ea typeface="Pretendard Regular"/>
              </a:rPr>
              <a:t>프레젠테이션을</a:t>
            </a:r>
            <a:r>
              <a:rPr lang="en-US" sz="2400" b="0" i="0" u="none" strike="noStrike" spc="-200">
                <a:solidFill>
                  <a:srgbClr val="156CDD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156CDD"/>
                </a:solidFill>
                <a:ea typeface="Pretendard Regular"/>
              </a:rPr>
              <a:t>마치겠습니다</a:t>
            </a:r>
            <a:r>
              <a:rPr lang="en-US" sz="2400" b="0" i="0" u="none" strike="noStrike" spc="-200">
                <a:solidFill>
                  <a:srgbClr val="156CDD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183</Words>
  <Application>Microsoft Office PowerPoint</Application>
  <PresentationFormat>사용자 지정</PresentationFormat>
  <Paragraphs>50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Pretendard SemiBold</vt:lpstr>
      <vt:lpstr>Noto Sans CJK KR Regular</vt:lpstr>
      <vt:lpstr>Pretendard Regular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</cp:revision>
  <dcterms:created xsi:type="dcterms:W3CDTF">2006-08-16T00:00:00Z</dcterms:created>
  <dcterms:modified xsi:type="dcterms:W3CDTF">2024-12-27T04:09:09Z</dcterms:modified>
</cp:coreProperties>
</file>